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62026C-5835-4B3F-89E8-011F7BEA1BB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418D6-500C-4D5C-B88A-40CE685A9B6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9800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2C51545-32DD-4B01-9FDB-DAFC48EAE4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763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9C3C30-625F-4E29-9349-9FCDDC3B24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980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197EA7-D10A-4963-A05F-3EA1C95489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020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329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0F8857-7F3E-41B1-B246-74B6A26A77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775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D3B3FC-4CB7-4052-A2D7-FB0364F662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489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D48761-D8AB-4B7D-A199-F998B4B0B7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228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6BCD79-22AC-4548-A768-362565BC9D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88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C2F0B6-2ABB-4E30-BFC1-759B0E5F45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627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ECF3A5-E883-4FB2-833C-5C17A7E0C5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089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E15375-44E3-4004-9CCA-F5A728BD6F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58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See, the Conqueror mounts in triumph;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see the King in royal state,</a:t>
            </a:r>
            <a:endParaRPr lang="en-NZ" dirty="0"/>
          </a:p>
          <a:p>
            <a:r>
              <a:rPr lang="en-GB" dirty="0"/>
              <a:t>		riding on the clouds, his chariot,</a:t>
            </a:r>
            <a:endParaRPr lang="en-NZ" dirty="0"/>
          </a:p>
          <a:p>
            <a:r>
              <a:rPr lang="en-GB" dirty="0"/>
              <a:t>		to his </a:t>
            </a:r>
            <a:r>
              <a:rPr lang="en-GB" dirty="0" err="1"/>
              <a:t>heav’nly</a:t>
            </a:r>
            <a:r>
              <a:rPr lang="en-GB" dirty="0"/>
              <a:t> palace gate.</a:t>
            </a:r>
            <a:endParaRPr lang="en-NZ" dirty="0"/>
          </a:p>
          <a:p>
            <a:r>
              <a:rPr lang="en-GB" dirty="0"/>
              <a:t>	Hark! the choirs of angel voices</a:t>
            </a:r>
            <a:endParaRPr lang="en-NZ" dirty="0"/>
          </a:p>
          <a:p>
            <a:r>
              <a:rPr lang="en-GB" dirty="0"/>
              <a:t>		joyful alleluias sing,</a:t>
            </a:r>
            <a:endParaRPr lang="en-NZ" dirty="0"/>
          </a:p>
          <a:p>
            <a:r>
              <a:rPr lang="en-GB" dirty="0"/>
              <a:t>		and the portals high are lifted</a:t>
            </a:r>
            <a:endParaRPr lang="en-NZ" dirty="0"/>
          </a:p>
          <a:p>
            <a:r>
              <a:rPr lang="en-GB" dirty="0"/>
              <a:t>		to receive their </a:t>
            </a:r>
            <a:r>
              <a:rPr lang="en-GB" dirty="0" err="1"/>
              <a:t>heav’nly</a:t>
            </a:r>
            <a:r>
              <a:rPr lang="en-GB" dirty="0"/>
              <a:t>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is this that comes in glory,</a:t>
            </a:r>
            <a:endParaRPr lang="en-NZ" dirty="0"/>
          </a:p>
          <a:p>
            <a:r>
              <a:rPr lang="en-GB" dirty="0"/>
              <a:t>		with the trump of jubilee?</a:t>
            </a:r>
            <a:endParaRPr lang="en-NZ" dirty="0"/>
          </a:p>
          <a:p>
            <a:r>
              <a:rPr lang="en-GB" dirty="0"/>
              <a:t>		Lord of battles, God of armies,</a:t>
            </a:r>
            <a:endParaRPr lang="en-NZ" dirty="0"/>
          </a:p>
          <a:p>
            <a:r>
              <a:rPr lang="en-GB" dirty="0"/>
              <a:t>		he has gained the victory.</a:t>
            </a:r>
            <a:endParaRPr lang="en-NZ" dirty="0"/>
          </a:p>
          <a:p>
            <a:r>
              <a:rPr lang="en-GB" dirty="0"/>
              <a:t>	He who on the cross did suffer,</a:t>
            </a:r>
            <a:endParaRPr lang="en-NZ" dirty="0"/>
          </a:p>
          <a:p>
            <a:r>
              <a:rPr lang="en-GB" dirty="0"/>
              <a:t>		he who from the grave arose,</a:t>
            </a:r>
            <a:endParaRPr lang="en-NZ" dirty="0"/>
          </a:p>
          <a:p>
            <a:r>
              <a:rPr lang="en-GB" dirty="0"/>
              <a:t>		he has vanquished sin and Satan,</a:t>
            </a:r>
            <a:endParaRPr lang="en-NZ" dirty="0"/>
          </a:p>
          <a:p>
            <a:r>
              <a:rPr lang="en-GB" dirty="0"/>
              <a:t>		he by death has spoiled his foes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has raised our human nature</a:t>
            </a:r>
            <a:endParaRPr lang="en-NZ" dirty="0"/>
          </a:p>
          <a:p>
            <a:r>
              <a:rPr lang="en-GB" dirty="0"/>
              <a:t>		on the clouds to God’s right hand;</a:t>
            </a:r>
            <a:endParaRPr lang="en-NZ" dirty="0"/>
          </a:p>
          <a:p>
            <a:r>
              <a:rPr lang="en-GB" dirty="0"/>
              <a:t>		there we sit in </a:t>
            </a:r>
            <a:r>
              <a:rPr lang="en-GB" dirty="0" err="1"/>
              <a:t>heav’nly</a:t>
            </a:r>
            <a:r>
              <a:rPr lang="en-GB" dirty="0"/>
              <a:t> places,</a:t>
            </a:r>
            <a:endParaRPr lang="en-NZ" dirty="0"/>
          </a:p>
          <a:p>
            <a:r>
              <a:rPr lang="en-GB" dirty="0"/>
              <a:t>		there with him in glory stand.</a:t>
            </a:r>
            <a:endParaRPr lang="en-NZ" dirty="0"/>
          </a:p>
          <a:p>
            <a:r>
              <a:rPr lang="en-GB" dirty="0"/>
              <a:t>	Jesus reigns, adored by angels;</a:t>
            </a:r>
            <a:endParaRPr lang="en-NZ" dirty="0"/>
          </a:p>
          <a:p>
            <a:r>
              <a:rPr lang="en-GB" dirty="0"/>
              <a:t>		man with God is on the throne.</a:t>
            </a:r>
            <a:endParaRPr lang="en-NZ" dirty="0"/>
          </a:p>
          <a:p>
            <a:r>
              <a:rPr lang="en-GB" dirty="0"/>
              <a:t>		Mighty Lord, in thine ascension</a:t>
            </a:r>
            <a:endParaRPr lang="en-NZ" dirty="0"/>
          </a:p>
          <a:p>
            <a:r>
              <a:rPr lang="en-GB" dirty="0"/>
              <a:t>		we by faith behold our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Christopher Wordsworth, 1862</a:t>
            </a:r>
            <a:endParaRPr lang="en-NZ" sz="1000" dirty="0"/>
          </a:p>
          <a:p>
            <a:pPr algn="r"/>
            <a:r>
              <a:rPr lang="en-GB" sz="1000" dirty="0"/>
              <a:t>Tune: Henry Smart,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2014-03-03T03:09:19Z</dcterms:created>
  <dcterms:modified xsi:type="dcterms:W3CDTF">2014-03-03T03:10:19Z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